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B0C"/>
    <a:srgbClr val="F2D3D2"/>
    <a:srgbClr val="FBF7F9"/>
    <a:srgbClr val="C68587"/>
    <a:srgbClr val="213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A62A1-63CB-49A5-B850-4197D946CF11}" v="13" dt="2026-05-07T20:43:38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6"/>
    <p:restoredTop sz="94690"/>
  </p:normalViewPr>
  <p:slideViewPr>
    <p:cSldViewPr snapToGrid="0">
      <p:cViewPr varScale="1">
        <p:scale>
          <a:sx n="78" d="100"/>
          <a:sy n="78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1">
    <p:bg>
      <p:bgPr>
        <a:solidFill>
          <a:srgbClr val="5D0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AC20-A337-362A-3CA9-DD5E6C15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259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rgbClr val="FBF7F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689"/>
            <a:ext cx="9144000" cy="8702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80A365-84A5-BE9E-1621-9FC0EC6AF8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11655" y="889503"/>
            <a:ext cx="2856344" cy="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ilga pastraipa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759952"/>
            <a:ext cx="8604658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2803525"/>
            <a:ext cx="10674350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ABE60A-E85C-34D1-3012-43420B7127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dvi pastraipos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762605"/>
            <a:ext cx="9729465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2803525"/>
            <a:ext cx="4591602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EF453A3-F1D4-C7A0-6284-84285363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4181" y="2803525"/>
            <a:ext cx="4591602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DBD413-01FC-631C-5774-2D09AE9C17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dvi pastraipos 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5DC263-CFBB-4F5F-7294-A65A84FB55C0}"/>
              </a:ext>
            </a:extLst>
          </p:cNvPr>
          <p:cNvSpPr/>
          <p:nvPr userDrawn="1"/>
        </p:nvSpPr>
        <p:spPr>
          <a:xfrm>
            <a:off x="-18124" y="0"/>
            <a:ext cx="49800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83" y="755117"/>
            <a:ext cx="3613976" cy="1625012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83" y="2897775"/>
            <a:ext cx="3613976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EF453A3-F1D4-C7A0-6284-84285363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6809" y="755117"/>
            <a:ext cx="4827571" cy="55811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5608FA-8072-2A35-6290-B2AE30F557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dvi pastraipos 2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5DC263-CFBB-4F5F-7294-A65A84FB55C0}"/>
              </a:ext>
            </a:extLst>
          </p:cNvPr>
          <p:cNvSpPr/>
          <p:nvPr userDrawn="1"/>
        </p:nvSpPr>
        <p:spPr>
          <a:xfrm>
            <a:off x="-18124" y="0"/>
            <a:ext cx="4980089" cy="6858000"/>
          </a:xfrm>
          <a:prstGeom prst="rect">
            <a:avLst/>
          </a:prstGeom>
          <a:solidFill>
            <a:srgbClr val="F2D3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83" y="755117"/>
            <a:ext cx="3613976" cy="1625012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83" y="2897775"/>
            <a:ext cx="3613976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EF453A3-F1D4-C7A0-6284-84285363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6810" y="755117"/>
            <a:ext cx="4765576" cy="55811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C2B627-6668-680C-D4F2-DC5AC3DD69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dvi pastraipos 3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C141C-2602-CA66-2E36-65834753C167}"/>
              </a:ext>
            </a:extLst>
          </p:cNvPr>
          <p:cNvSpPr/>
          <p:nvPr userDrawn="1"/>
        </p:nvSpPr>
        <p:spPr>
          <a:xfrm>
            <a:off x="5829300" y="2622176"/>
            <a:ext cx="5600700" cy="4235824"/>
          </a:xfrm>
          <a:prstGeom prst="rect">
            <a:avLst/>
          </a:prstGeom>
          <a:solidFill>
            <a:srgbClr val="F2D3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DC263-CFBB-4F5F-7294-A65A84FB55C0}"/>
              </a:ext>
            </a:extLst>
          </p:cNvPr>
          <p:cNvSpPr/>
          <p:nvPr userDrawn="1"/>
        </p:nvSpPr>
        <p:spPr>
          <a:xfrm>
            <a:off x="701862" y="2622176"/>
            <a:ext cx="5192319" cy="4235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778103"/>
            <a:ext cx="9007614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220" y="2803525"/>
            <a:ext cx="4591602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EF453A3-F1D4-C7A0-6284-84285363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3293" y="2803524"/>
            <a:ext cx="4591602" cy="3438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CC12C5-7025-7525-794E-B8EFFC4BB4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rys pastraipos 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EF9F4C-85D7-088E-23AE-432E3568D198}"/>
              </a:ext>
            </a:extLst>
          </p:cNvPr>
          <p:cNvSpPr/>
          <p:nvPr userDrawn="1"/>
        </p:nvSpPr>
        <p:spPr>
          <a:xfrm>
            <a:off x="8212047" y="2622176"/>
            <a:ext cx="3224678" cy="4235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73C42-DF9D-2831-BD8B-927DEB741B87}"/>
              </a:ext>
            </a:extLst>
          </p:cNvPr>
          <p:cNvSpPr/>
          <p:nvPr userDrawn="1"/>
        </p:nvSpPr>
        <p:spPr>
          <a:xfrm>
            <a:off x="4473765" y="2622176"/>
            <a:ext cx="3224678" cy="4235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DC263-CFBB-4F5F-7294-A65A84FB55C0}"/>
              </a:ext>
            </a:extLst>
          </p:cNvPr>
          <p:cNvSpPr/>
          <p:nvPr userDrawn="1"/>
        </p:nvSpPr>
        <p:spPr>
          <a:xfrm>
            <a:off x="701864" y="2622176"/>
            <a:ext cx="3224678" cy="4235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774261"/>
            <a:ext cx="8480672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219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7CB0ACD-7C2B-023B-4F80-547FF25C0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7566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154D6AB-1452-50F3-E765-117C16773C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19125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FF3D5B-CC4B-0443-C43C-6F9201BE7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725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24837ED-5856-21F3-6462-563599EE8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0243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EA839A7-9415-B213-667F-FBA2F1EB3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5079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B61401-8FD5-3930-3626-0B96E83A28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rys pastraipos 2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EF9F4C-85D7-088E-23AE-432E3568D198}"/>
              </a:ext>
            </a:extLst>
          </p:cNvPr>
          <p:cNvSpPr/>
          <p:nvPr userDrawn="1"/>
        </p:nvSpPr>
        <p:spPr>
          <a:xfrm>
            <a:off x="8212047" y="2622176"/>
            <a:ext cx="3224678" cy="4235824"/>
          </a:xfrm>
          <a:prstGeom prst="rect">
            <a:avLst/>
          </a:prstGeom>
          <a:solidFill>
            <a:srgbClr val="F2D3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73C42-DF9D-2831-BD8B-927DEB741B87}"/>
              </a:ext>
            </a:extLst>
          </p:cNvPr>
          <p:cNvSpPr/>
          <p:nvPr userDrawn="1"/>
        </p:nvSpPr>
        <p:spPr>
          <a:xfrm>
            <a:off x="4473765" y="2622176"/>
            <a:ext cx="3224678" cy="4235824"/>
          </a:xfrm>
          <a:prstGeom prst="rect">
            <a:avLst/>
          </a:prstGeom>
          <a:solidFill>
            <a:srgbClr val="C68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DC263-CFBB-4F5F-7294-A65A84FB55C0}"/>
              </a:ext>
            </a:extLst>
          </p:cNvPr>
          <p:cNvSpPr/>
          <p:nvPr userDrawn="1"/>
        </p:nvSpPr>
        <p:spPr>
          <a:xfrm>
            <a:off x="701864" y="2622176"/>
            <a:ext cx="3224678" cy="4235824"/>
          </a:xfrm>
          <a:prstGeom prst="rect">
            <a:avLst/>
          </a:prstGeom>
          <a:solidFill>
            <a:srgbClr val="5D0B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776717"/>
            <a:ext cx="7762807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AE9C-A203-A847-8A8F-CBEBE2F6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219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7CB0ACD-7C2B-023B-4F80-547FF25C0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7566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154D6AB-1452-50F3-E765-117C16773C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19125" y="2803526"/>
            <a:ext cx="2588145" cy="6555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FF3D5B-CC4B-0443-C43C-6F9201BE7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725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24837ED-5856-21F3-6462-563599EE8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0243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EA839A7-9415-B213-667F-FBA2F1EB3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5079" y="3651250"/>
            <a:ext cx="2601913" cy="289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C78DE84-42F9-44A6-BD6A-33E5585AD4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punktai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759952"/>
            <a:ext cx="8217201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B5F57-592B-65C6-31C0-09EED6838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2882900"/>
            <a:ext cx="10674350" cy="350837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D50B70D-4496-2591-D78A-4572716C3E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s ir tekstas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8" y="963547"/>
            <a:ext cx="4600873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62A12FD-EB5F-AF65-7AC9-7BA27FACE12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968284"/>
            <a:ext cx="5505450" cy="4508715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892951-C6F7-9327-E4DF-4F8175D219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2851150"/>
            <a:ext cx="4602163" cy="3625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FC7C61-1BBF-2C1E-339B-C2C18EF0A8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ne skaidre">
    <p:bg>
      <p:bgPr>
        <a:solidFill>
          <a:srgbClr val="5D0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861" y="2574289"/>
            <a:ext cx="3771254" cy="24006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E1569B-D2B0-6FC7-8680-1D1EA202A5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43025" y="2574290"/>
            <a:ext cx="4186238" cy="9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2">
    <p:bg>
      <p:bgPr>
        <a:solidFill>
          <a:srgbClr val="213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AC20-A337-362A-3CA9-DD5E6C15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259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689"/>
            <a:ext cx="9144000" cy="8702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781749-EFAF-16E5-BCE6-E5A5B957AE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11655" y="889503"/>
            <a:ext cx="2856344" cy="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3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AC20-A337-362A-3CA9-DD5E6C15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259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689"/>
            <a:ext cx="9144000" cy="87020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70F6BA-DF9A-5A35-BEF7-09E1CDECCD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11654" y="889503"/>
            <a:ext cx="2856346" cy="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 ir pastraipa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AC20-A337-362A-3CA9-DD5E6C15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78538"/>
            <a:ext cx="6009861" cy="597077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93895"/>
            <a:ext cx="9694895" cy="1730505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AF053C-C5C1-327F-4894-439989EFAC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ir iliustracija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40D55-5EEE-04CC-8792-4E65C2868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1896997"/>
            <a:ext cx="4998438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CCE2FD-CE1C-A8A9-658B-7E53D840D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3752850"/>
            <a:ext cx="4999038" cy="2384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7B3A69-E665-3E7C-FBA6-D852AA1A30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ir iliustracij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AFB1E-7728-726D-6053-059FB4E8A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1896997"/>
            <a:ext cx="4690324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6FB884-0236-9E5A-ACA1-FA0AD959C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3709988"/>
            <a:ext cx="4691063" cy="26590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0F88AF4-13CD-66DD-268A-C4AF491DE8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ir iliustracija 3">
    <p:bg>
      <p:bgPr>
        <a:solidFill>
          <a:srgbClr val="5D0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DBBE20-D9F9-0448-03FD-DD7833FE9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36686E4-E7A2-4CB0-ECEE-CBEDE43637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1" y="729621"/>
            <a:ext cx="550894" cy="62740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1896997"/>
            <a:ext cx="4680385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6B7711-7CBA-4531-25E6-2E453FD82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3689131"/>
            <a:ext cx="4681538" cy="2891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1896997"/>
            <a:ext cx="4215731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145472-6861-7CE0-E86E-DC350514B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1850" y="0"/>
            <a:ext cx="5010150" cy="6858000"/>
          </a:xfrm>
        </p:spPr>
        <p:txBody>
          <a:bodyPr/>
          <a:lstStyle/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FC0254-9469-3248-ED54-7CC025776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3825875"/>
            <a:ext cx="4216400" cy="2511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rgbClr val="5D0B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A58A17-B974-C1DC-978B-D55C7564A3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2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7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bg>
      <p:bgPr>
        <a:solidFill>
          <a:srgbClr val="213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EAF95-45F8-9B28-F7A4-5D184072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1896997"/>
            <a:ext cx="4215731" cy="1532003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rgbClr val="FBF7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T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145472-6861-7CE0-E86E-DC350514B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1850" y="0"/>
            <a:ext cx="5010150" cy="6858000"/>
          </a:xfrm>
        </p:spPr>
        <p:txBody>
          <a:bodyPr/>
          <a:lstStyle/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F5FAA0-D91D-F9E7-800A-596E9D84E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3867151"/>
            <a:ext cx="4216400" cy="21762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7DB7F69-DFC8-6B30-87C1-6D7DCC877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1" y="729621"/>
            <a:ext cx="550894" cy="6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66CD6-247D-D546-3EE8-8BF278B3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C3535-09D6-B2A3-228F-E8562F27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AE0F6-708C-0E70-F5D5-8ADBC223A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986A9-0316-C642-B62B-726AF8E02753}" type="datetimeFigureOut">
              <a:rPr lang="en-LT" smtClean="0"/>
              <a:t>05/07/2026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11F9-CF3F-93A0-917B-679663395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CF48-7CA8-3B6F-E6ED-880D112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DE96EF-3E9F-B443-B98C-67FDEB51AE74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432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8" r:id="rId12"/>
    <p:sldLayoutId id="2147483679" r:id="rId13"/>
    <p:sldLayoutId id="2147483676" r:id="rId14"/>
    <p:sldLayoutId id="2147483677" r:id="rId15"/>
    <p:sldLayoutId id="2147483680" r:id="rId16"/>
    <p:sldLayoutId id="2147483673" r:id="rId17"/>
    <p:sldLayoutId id="2147483672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iMhl5MsgQQ?is=SqfbtMe5uPx4oX8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plusconservatoire.net/" TargetMode="External"/><Relationship Id="rId2" Type="http://schemas.openxmlformats.org/officeDocument/2006/relationships/hyperlink" Target="http://nordplusmusic.net/index.php?id=509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AC05-6ADA-4C89-A792-71B8C0D17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021" y="-521293"/>
            <a:ext cx="9061760" cy="7033187"/>
          </a:xfrm>
        </p:spPr>
        <p:txBody>
          <a:bodyPr>
            <a:normAutofit/>
          </a:bodyPr>
          <a:lstStyle/>
          <a:p>
            <a:r>
              <a:rPr lang="lt-LT" sz="3200" dirty="0" err="1"/>
              <a:t>Development</a:t>
            </a:r>
            <a:r>
              <a:rPr lang="lt-LT" sz="3200" dirty="0"/>
              <a:t> </a:t>
            </a:r>
            <a:r>
              <a:rPr lang="lt-LT" sz="3200" dirty="0" err="1"/>
              <a:t>project</a:t>
            </a:r>
            <a:r>
              <a:rPr lang="lt-LT" sz="3200" dirty="0"/>
              <a:t> „</a:t>
            </a:r>
            <a:r>
              <a:rPr lang="lt-LT" sz="3200" dirty="0" err="1"/>
              <a:t>Nordplus</a:t>
            </a:r>
            <a:r>
              <a:rPr lang="lt-LT" sz="3200" dirty="0"/>
              <a:t> </a:t>
            </a:r>
            <a:r>
              <a:rPr lang="lt-LT" sz="3200" dirty="0" err="1"/>
              <a:t>Conservatoire</a:t>
            </a:r>
            <a:r>
              <a:rPr lang="lt-LT" sz="3200" dirty="0"/>
              <a:t>“</a:t>
            </a:r>
            <a:br>
              <a:rPr lang="lt-LT" sz="3200" dirty="0"/>
            </a:br>
            <a:br>
              <a:rPr lang="lt-LT" sz="3200" dirty="0"/>
            </a:br>
            <a:br>
              <a:rPr lang="lt-LT" sz="3200" dirty="0"/>
            </a:br>
            <a:br>
              <a:rPr lang="lt-LT" sz="3200" dirty="0"/>
            </a:br>
            <a:br>
              <a:rPr lang="en-US" sz="3200" dirty="0">
                <a:latin typeface="Aptos" panose="020B0004020202020204" pitchFamily="34" charset="0"/>
              </a:rPr>
            </a:br>
            <a:r>
              <a:rPr lang="lt-LT" sz="3200" dirty="0" err="1">
                <a:latin typeface="Aptos" panose="020B0004020202020204" pitchFamily="34" charset="0"/>
              </a:rPr>
              <a:t>NordClassic</a:t>
            </a:r>
            <a:r>
              <a:rPr lang="lt-LT" sz="3200" dirty="0">
                <a:latin typeface="Aptos" panose="020B0004020202020204" pitchFamily="34" charset="0"/>
              </a:rPr>
              <a:t> </a:t>
            </a:r>
            <a:r>
              <a:rPr lang="lt-LT" sz="3200" dirty="0" err="1">
                <a:latin typeface="Aptos" panose="020B0004020202020204" pitchFamily="34" charset="0"/>
              </a:rPr>
              <a:t>network</a:t>
            </a:r>
            <a:br>
              <a:rPr lang="lt-LT" sz="2700" dirty="0">
                <a:latin typeface="Aptos" panose="020B0004020202020204" pitchFamily="34" charset="0"/>
              </a:rPr>
            </a:br>
            <a:endParaRPr lang="en-LT" sz="2700" dirty="0"/>
          </a:p>
        </p:txBody>
      </p:sp>
    </p:spTree>
    <p:extLst>
      <p:ext uri="{BB962C8B-B14F-4D97-AF65-F5344CB8AC3E}">
        <p14:creationId xmlns:p14="http://schemas.microsoft.com/office/powerpoint/2010/main" val="224304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9B57B7-5376-3B0C-A593-1A45C461A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488951"/>
            <a:ext cx="9656042" cy="767281"/>
          </a:xfrm>
        </p:spPr>
        <p:txBody>
          <a:bodyPr/>
          <a:lstStyle/>
          <a:p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t-L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Synchronous</a:t>
            </a: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asynchronous</a:t>
            </a: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lt-L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</a:t>
            </a: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lt-L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lt-L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L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A95F-FD05-06BF-9D7D-F3FB61AEF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686" y="1759974"/>
            <a:ext cx="10069456" cy="4925961"/>
          </a:xfrm>
        </p:spPr>
        <p:txBody>
          <a:bodyPr>
            <a:normAutofit fontScale="62500" lnSpcReduction="20000"/>
          </a:bodyPr>
          <a:lstStyle/>
          <a:p>
            <a:endParaRPr lang="lt-LT" dirty="0">
              <a:latin typeface="Aptos" panose="020B0004020202020204" pitchFamily="34" charset="0"/>
            </a:endParaRPr>
          </a:p>
          <a:p>
            <a:endParaRPr lang="lt-LT" sz="800" dirty="0">
              <a:latin typeface="Aptos" panose="020B0004020202020204" pitchFamily="34" charset="0"/>
            </a:endParaRPr>
          </a:p>
          <a:p>
            <a:r>
              <a:rPr lang="lt-LT" sz="2900" dirty="0">
                <a:latin typeface="+mn-lt"/>
              </a:rPr>
              <a:t>18 </a:t>
            </a:r>
            <a:r>
              <a:rPr lang="lt-LT" sz="2900" dirty="0" err="1">
                <a:latin typeface="+mn-lt"/>
              </a:rPr>
              <a:t>partner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institutions</a:t>
            </a:r>
            <a:r>
              <a:rPr lang="lt-LT" sz="2900" dirty="0">
                <a:latin typeface="+mn-lt"/>
              </a:rPr>
              <a:t> (</a:t>
            </a:r>
            <a:r>
              <a:rPr lang="lt-LT" sz="2900" dirty="0" err="1">
                <a:latin typeface="+mn-lt"/>
              </a:rPr>
              <a:t>Dev</a:t>
            </a:r>
            <a:r>
              <a:rPr lang="lt-LT" sz="2900" dirty="0">
                <a:latin typeface="+mn-lt"/>
              </a:rPr>
              <a:t>. </a:t>
            </a:r>
            <a:r>
              <a:rPr lang="lt-LT" sz="2900" dirty="0" err="1">
                <a:latin typeface="+mn-lt"/>
              </a:rPr>
              <a:t>project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information</a:t>
            </a:r>
            <a:r>
              <a:rPr lang="lt-LT" sz="2900" dirty="0">
                <a:latin typeface="+mn-lt"/>
              </a:rPr>
              <a:t>)</a:t>
            </a:r>
          </a:p>
          <a:p>
            <a:endParaRPr lang="lt-LT" sz="2900" b="1" dirty="0">
              <a:latin typeface="+mn-lt"/>
            </a:endParaRPr>
          </a:p>
          <a:p>
            <a:r>
              <a:rPr lang="lt-LT" sz="2900" b="1" dirty="0" err="1">
                <a:latin typeface="+mn-lt"/>
              </a:rPr>
              <a:t>Active</a:t>
            </a:r>
            <a:r>
              <a:rPr lang="lt-LT" sz="2900" b="1" dirty="0">
                <a:latin typeface="+mn-lt"/>
              </a:rPr>
              <a:t> </a:t>
            </a:r>
            <a:r>
              <a:rPr lang="lt-LT" sz="2900" b="1" dirty="0" err="1">
                <a:latin typeface="+mn-lt"/>
              </a:rPr>
              <a:t>members</a:t>
            </a:r>
            <a:r>
              <a:rPr lang="lt-LT" sz="2900" b="1" dirty="0">
                <a:latin typeface="+mn-lt"/>
              </a:rPr>
              <a:t> – module </a:t>
            </a:r>
            <a:r>
              <a:rPr lang="lt-LT" sz="2900" b="1" dirty="0" err="1">
                <a:latin typeface="+mn-lt"/>
              </a:rPr>
              <a:t>developers</a:t>
            </a:r>
            <a:r>
              <a:rPr lang="lt-LT" sz="2900" b="1" dirty="0">
                <a:latin typeface="+mn-lt"/>
              </a:rPr>
              <a:t>:  </a:t>
            </a:r>
          </a:p>
          <a:p>
            <a:endParaRPr lang="lt-LT" sz="2900" b="1" dirty="0">
              <a:latin typeface="+mn-lt"/>
            </a:endParaRPr>
          </a:p>
          <a:p>
            <a:r>
              <a:rPr lang="lt-LT" sz="2900" dirty="0" err="1"/>
              <a:t>Centria</a:t>
            </a:r>
            <a:r>
              <a:rPr lang="lt-LT" sz="2900" dirty="0"/>
              <a:t> </a:t>
            </a:r>
            <a:r>
              <a:rPr lang="lt-LT" sz="2900" dirty="0" err="1"/>
              <a:t>Polytechnic</a:t>
            </a:r>
            <a:r>
              <a:rPr lang="lt-LT" sz="2900" dirty="0"/>
              <a:t> University of </a:t>
            </a:r>
            <a:r>
              <a:rPr lang="lt-LT" sz="2900" dirty="0" err="1"/>
              <a:t>Applied</a:t>
            </a:r>
            <a:r>
              <a:rPr lang="lt-LT" sz="2900" dirty="0"/>
              <a:t> </a:t>
            </a:r>
            <a:r>
              <a:rPr lang="lt-LT" sz="2900" dirty="0" err="1"/>
              <a:t>Sciences</a:t>
            </a:r>
            <a:r>
              <a:rPr lang="lt-LT" sz="2900" dirty="0"/>
              <a:t> </a:t>
            </a:r>
          </a:p>
          <a:p>
            <a:r>
              <a:rPr lang="lt-LT" sz="2900" dirty="0" err="1">
                <a:latin typeface="+mn-lt"/>
              </a:rPr>
              <a:t>Estonian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Academy</a:t>
            </a:r>
            <a:r>
              <a:rPr lang="lt-LT" sz="2900" dirty="0">
                <a:latin typeface="+mn-lt"/>
              </a:rPr>
              <a:t> of Music </a:t>
            </a:r>
            <a:r>
              <a:rPr lang="lt-LT" sz="2900" dirty="0" err="1">
                <a:latin typeface="+mn-lt"/>
              </a:rPr>
              <a:t>and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Theatre</a:t>
            </a:r>
            <a:r>
              <a:rPr lang="lt-LT" sz="2900" dirty="0">
                <a:latin typeface="+mn-lt"/>
              </a:rPr>
              <a:t> (</a:t>
            </a:r>
            <a:r>
              <a:rPr lang="lt-LT" sz="2900" dirty="0" err="1">
                <a:latin typeface="+mn-lt"/>
              </a:rPr>
              <a:t>website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developer</a:t>
            </a:r>
            <a:r>
              <a:rPr lang="lt-LT" sz="2900" dirty="0">
                <a:latin typeface="+mn-lt"/>
              </a:rPr>
              <a:t>)</a:t>
            </a:r>
          </a:p>
          <a:p>
            <a:r>
              <a:rPr lang="lt-LT" sz="2900" dirty="0" err="1">
                <a:latin typeface="+mn-lt"/>
              </a:rPr>
              <a:t>Jazeps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Vitols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Latvian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Academy</a:t>
            </a:r>
            <a:r>
              <a:rPr lang="lt-LT" sz="2900" dirty="0">
                <a:latin typeface="+mn-lt"/>
              </a:rPr>
              <a:t> of Music</a:t>
            </a:r>
          </a:p>
          <a:p>
            <a:r>
              <a:rPr lang="lt-LT" sz="2900" dirty="0">
                <a:latin typeface="+mn-lt"/>
              </a:rPr>
              <a:t>Lithuanian </a:t>
            </a:r>
            <a:r>
              <a:rPr lang="lt-LT" sz="2900" dirty="0" err="1">
                <a:latin typeface="+mn-lt"/>
              </a:rPr>
              <a:t>Academy</a:t>
            </a:r>
            <a:r>
              <a:rPr lang="lt-LT" sz="2900" dirty="0">
                <a:latin typeface="+mn-lt"/>
              </a:rPr>
              <a:t> of Music </a:t>
            </a:r>
            <a:r>
              <a:rPr lang="lt-LT" sz="2900" dirty="0" err="1">
                <a:latin typeface="+mn-lt"/>
              </a:rPr>
              <a:t>and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Theatre</a:t>
            </a:r>
            <a:r>
              <a:rPr lang="lt-LT" sz="2900" dirty="0">
                <a:latin typeface="+mn-lt"/>
              </a:rPr>
              <a:t> (</a:t>
            </a:r>
            <a:r>
              <a:rPr lang="lt-LT" sz="2900" dirty="0" err="1">
                <a:latin typeface="+mn-lt"/>
              </a:rPr>
              <a:t>coordinating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institution</a:t>
            </a:r>
            <a:r>
              <a:rPr lang="lt-LT" sz="2900" dirty="0">
                <a:latin typeface="+mn-lt"/>
              </a:rPr>
              <a:t>)</a:t>
            </a:r>
          </a:p>
          <a:p>
            <a:r>
              <a:rPr lang="lt-LT" sz="2900" dirty="0" err="1">
                <a:latin typeface="+mn-lt"/>
              </a:rPr>
              <a:t>Metropolia</a:t>
            </a:r>
            <a:r>
              <a:rPr lang="lt-LT" sz="2900" dirty="0">
                <a:latin typeface="+mn-lt"/>
              </a:rPr>
              <a:t> University of </a:t>
            </a:r>
            <a:r>
              <a:rPr lang="lt-LT" sz="2900" dirty="0" err="1">
                <a:latin typeface="+mn-lt"/>
              </a:rPr>
              <a:t>Applied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 err="1">
                <a:latin typeface="+mn-lt"/>
              </a:rPr>
              <a:t>Sciences</a:t>
            </a:r>
            <a:endParaRPr lang="lt-LT" sz="2900" dirty="0">
              <a:latin typeface="+mn-lt"/>
            </a:endParaRPr>
          </a:p>
          <a:p>
            <a:r>
              <a:rPr lang="lt-LT" sz="2900" dirty="0" err="1">
                <a:latin typeface="+mn-lt"/>
              </a:rPr>
              <a:t>Oulu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/>
              <a:t>University of </a:t>
            </a:r>
            <a:r>
              <a:rPr lang="lt-LT" sz="2900" dirty="0" err="1"/>
              <a:t>Applied</a:t>
            </a:r>
            <a:r>
              <a:rPr lang="lt-LT" sz="2900" dirty="0"/>
              <a:t> </a:t>
            </a:r>
            <a:r>
              <a:rPr lang="lt-LT" sz="2900" dirty="0" err="1"/>
              <a:t>Sciences</a:t>
            </a:r>
            <a:endParaRPr lang="lt-LT" sz="2900" dirty="0"/>
          </a:p>
          <a:p>
            <a:r>
              <a:rPr lang="lt-LT" sz="2900" dirty="0"/>
              <a:t>Royal </a:t>
            </a:r>
            <a:r>
              <a:rPr lang="lt-LT" sz="2900" dirty="0" err="1"/>
              <a:t>Danish</a:t>
            </a:r>
            <a:r>
              <a:rPr lang="lt-LT" sz="2900" dirty="0"/>
              <a:t> </a:t>
            </a:r>
            <a:r>
              <a:rPr lang="lt-LT" sz="2900" dirty="0" err="1"/>
              <a:t>Academy</a:t>
            </a:r>
            <a:r>
              <a:rPr lang="lt-LT" sz="2900" dirty="0"/>
              <a:t> of Music</a:t>
            </a:r>
          </a:p>
          <a:p>
            <a:r>
              <a:rPr lang="lt-LT" sz="2900" dirty="0" err="1">
                <a:latin typeface="+mn-lt"/>
              </a:rPr>
              <a:t>Tampere</a:t>
            </a:r>
            <a:r>
              <a:rPr lang="lt-LT" sz="2900" dirty="0">
                <a:latin typeface="+mn-lt"/>
              </a:rPr>
              <a:t> </a:t>
            </a:r>
            <a:r>
              <a:rPr lang="lt-LT" sz="2900" dirty="0"/>
              <a:t>University of </a:t>
            </a:r>
            <a:r>
              <a:rPr lang="lt-LT" sz="2900" dirty="0" err="1"/>
              <a:t>Applied</a:t>
            </a:r>
            <a:r>
              <a:rPr lang="lt-LT" sz="2900" dirty="0"/>
              <a:t> </a:t>
            </a:r>
            <a:r>
              <a:rPr lang="lt-LT" sz="2900" dirty="0" err="1"/>
              <a:t>Sciences</a:t>
            </a:r>
            <a:endParaRPr lang="lt-LT" sz="2900" dirty="0">
              <a:latin typeface="+mn-lt"/>
            </a:endParaRPr>
          </a:p>
          <a:p>
            <a:br>
              <a:rPr lang="lt-LT" sz="2000" dirty="0">
                <a:latin typeface="+mn-lt"/>
              </a:rPr>
            </a:br>
            <a:endParaRPr lang="lt-L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13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B5A727-F3F9-79D4-166F-8F32B9C4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615298"/>
            <a:ext cx="7122903" cy="769122"/>
          </a:xfrm>
        </p:spPr>
        <p:txBody>
          <a:bodyPr/>
          <a:lstStyle/>
          <a:p>
            <a:r>
              <a:rPr lang="lt-LT" dirty="0" err="1"/>
              <a:t>List</a:t>
            </a:r>
            <a:r>
              <a:rPr lang="lt-LT" dirty="0"/>
              <a:t> of </a:t>
            </a:r>
            <a:r>
              <a:rPr lang="en-US" dirty="0"/>
              <a:t>online </a:t>
            </a:r>
            <a:r>
              <a:rPr lang="lt-LT" dirty="0" err="1"/>
              <a:t>courses</a:t>
            </a:r>
            <a:r>
              <a:rPr lang="en-US" dirty="0"/>
              <a:t>: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CEFE-B1B9-FC95-38E8-A1DDF7BC9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9" y="1768979"/>
            <a:ext cx="10639938" cy="4811209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hlinkClick r:id="rId2" tooltip="https://youtu.be/QiMhl5MsgQQ?is=SqfbtMe5uPx4oX8H"/>
            </a:endParaRPr>
          </a:p>
          <a:p>
            <a:pPr lvl="0"/>
            <a:r>
              <a:rPr lang="lt-LT" dirty="0" err="1"/>
              <a:t>Nordic</a:t>
            </a:r>
            <a:r>
              <a:rPr lang="lt-LT" dirty="0"/>
              <a:t> </a:t>
            </a:r>
            <a:r>
              <a:rPr lang="lt-LT" dirty="0" err="1"/>
              <a:t>Noir</a:t>
            </a:r>
            <a:r>
              <a:rPr lang="lt-LT" dirty="0"/>
              <a:t> </a:t>
            </a:r>
            <a:r>
              <a:rPr lang="en-US" dirty="0"/>
              <a:t>/ </a:t>
            </a:r>
            <a:r>
              <a:rPr lang="lt-LT" dirty="0"/>
              <a:t> music </a:t>
            </a:r>
            <a:r>
              <a:rPr lang="lt-LT" dirty="0" err="1"/>
              <a:t>history</a:t>
            </a:r>
            <a:r>
              <a:rPr lang="lt-LT" dirty="0"/>
              <a:t> </a:t>
            </a:r>
            <a:r>
              <a:rPr lang="lt-LT" dirty="0" err="1"/>
              <a:t>course</a:t>
            </a:r>
            <a:r>
              <a:rPr lang="lt-LT" dirty="0"/>
              <a:t> (DKDM)</a:t>
            </a:r>
            <a:endParaRPr lang="en-US" dirty="0"/>
          </a:p>
          <a:p>
            <a:pPr lvl="0"/>
            <a:r>
              <a:rPr lang="en-US" dirty="0"/>
              <a:t>Identity Branding for </a:t>
            </a:r>
            <a:r>
              <a:rPr lang="en-US" dirty="0" err="1"/>
              <a:t>Afrtists</a:t>
            </a:r>
            <a:r>
              <a:rPr lang="en-US" dirty="0"/>
              <a:t> (LMTA)</a:t>
            </a:r>
            <a:endParaRPr lang="lt-LT" dirty="0"/>
          </a:p>
          <a:p>
            <a:pPr lvl="0" fontAlgn="base"/>
            <a:r>
              <a:rPr lang="lt-LT" dirty="0" err="1"/>
              <a:t>Preparing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Orchestral</a:t>
            </a:r>
            <a:r>
              <a:rPr lang="lt-LT" dirty="0"/>
              <a:t> </a:t>
            </a:r>
            <a:r>
              <a:rPr lang="lt-LT" dirty="0" err="1"/>
              <a:t>Audition</a:t>
            </a:r>
            <a:r>
              <a:rPr lang="lt-LT" dirty="0"/>
              <a:t> (CUAS)</a:t>
            </a:r>
          </a:p>
          <a:p>
            <a:pPr lvl="0" fontAlgn="base"/>
            <a:r>
              <a:rPr lang="lt-LT" dirty="0" err="1"/>
              <a:t>Identity</a:t>
            </a:r>
            <a:r>
              <a:rPr lang="lt-LT" dirty="0"/>
              <a:t> </a:t>
            </a:r>
            <a:r>
              <a:rPr lang="lt-LT" dirty="0" err="1"/>
              <a:t>Branding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Artists</a:t>
            </a:r>
            <a:r>
              <a:rPr lang="lt-LT" dirty="0"/>
              <a:t> (LMTA)</a:t>
            </a:r>
          </a:p>
          <a:p>
            <a:pPr lvl="0" fontAlgn="base"/>
            <a:r>
              <a:rPr lang="lt-LT" dirty="0" err="1"/>
              <a:t>Analysis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Composition</a:t>
            </a:r>
            <a:r>
              <a:rPr lang="lt-LT" dirty="0"/>
              <a:t> of </a:t>
            </a:r>
            <a:r>
              <a:rPr lang="lt-LT" dirty="0" err="1"/>
              <a:t>Popular</a:t>
            </a:r>
            <a:r>
              <a:rPr lang="lt-LT" dirty="0"/>
              <a:t> </a:t>
            </a:r>
            <a:r>
              <a:rPr lang="lt-LT" dirty="0" err="1"/>
              <a:t>Genres</a:t>
            </a:r>
            <a:r>
              <a:rPr lang="lt-LT" dirty="0"/>
              <a:t> (LMTA)</a:t>
            </a:r>
          </a:p>
          <a:p>
            <a:pPr lvl="0" fontAlgn="base"/>
            <a:r>
              <a:rPr lang="lt-LT" dirty="0"/>
              <a:t>MAPSI, </a:t>
            </a:r>
            <a:r>
              <a:rPr lang="lt-LT" dirty="0" err="1"/>
              <a:t>Managing</a:t>
            </a:r>
            <a:r>
              <a:rPr lang="lt-LT" dirty="0"/>
              <a:t> </a:t>
            </a:r>
            <a:r>
              <a:rPr lang="en-US" dirty="0"/>
              <a:t>A</a:t>
            </a:r>
            <a:r>
              <a:rPr lang="lt-LT" dirty="0"/>
              <a:t>rt </a:t>
            </a:r>
            <a:r>
              <a:rPr lang="en-US" dirty="0"/>
              <a:t>P</a:t>
            </a:r>
            <a:r>
              <a:rPr lang="lt-LT" dirty="0" err="1"/>
              <a:t>rojects</a:t>
            </a:r>
            <a:r>
              <a:rPr lang="lt-LT" dirty="0"/>
              <a:t> </a:t>
            </a:r>
            <a:r>
              <a:rPr lang="en-US" dirty="0"/>
              <a:t>W</a:t>
            </a:r>
            <a:r>
              <a:rPr lang="lt-LT" dirty="0" err="1"/>
              <a:t>ith</a:t>
            </a:r>
            <a:r>
              <a:rPr lang="lt-LT" dirty="0"/>
              <a:t> </a:t>
            </a:r>
            <a:r>
              <a:rPr lang="en-US" dirty="0"/>
              <a:t>S</a:t>
            </a:r>
            <a:r>
              <a:rPr lang="lt-LT" dirty="0" err="1"/>
              <a:t>ocietal</a:t>
            </a:r>
            <a:r>
              <a:rPr lang="lt-LT" dirty="0"/>
              <a:t> </a:t>
            </a:r>
            <a:r>
              <a:rPr lang="en-US" dirty="0"/>
              <a:t>I</a:t>
            </a:r>
            <a:r>
              <a:rPr lang="lt-LT" dirty="0" err="1"/>
              <a:t>mpact</a:t>
            </a:r>
            <a:r>
              <a:rPr lang="lt-LT" dirty="0"/>
              <a:t> (EMTA)</a:t>
            </a:r>
          </a:p>
          <a:p>
            <a:pPr lvl="0" fontAlgn="base"/>
            <a:r>
              <a:rPr lang="lt-LT" dirty="0" err="1"/>
              <a:t>Electroacoustic</a:t>
            </a:r>
            <a:r>
              <a:rPr lang="lt-LT" dirty="0"/>
              <a:t> Music </a:t>
            </a:r>
            <a:r>
              <a:rPr lang="lt-LT" dirty="0" err="1"/>
              <a:t>History</a:t>
            </a:r>
            <a:r>
              <a:rPr lang="lt-LT" dirty="0"/>
              <a:t> (EMTA)</a:t>
            </a:r>
          </a:p>
          <a:p>
            <a:pPr lvl="0" fontAlgn="base"/>
            <a:r>
              <a:rPr lang="lt-LT" dirty="0" err="1"/>
              <a:t>History</a:t>
            </a:r>
            <a:r>
              <a:rPr lang="lt-LT" dirty="0"/>
              <a:t> of </a:t>
            </a:r>
            <a:r>
              <a:rPr lang="lt-LT" dirty="0" err="1"/>
              <a:t>Audiovisual</a:t>
            </a:r>
            <a:r>
              <a:rPr lang="lt-LT" dirty="0"/>
              <a:t> Art (EMTA)</a:t>
            </a:r>
          </a:p>
          <a:p>
            <a:pPr lvl="0" fontAlgn="base"/>
            <a:r>
              <a:rPr lang="lt-LT" dirty="0" err="1"/>
              <a:t>Introduction</a:t>
            </a:r>
            <a:r>
              <a:rPr lang="lt-LT" dirty="0"/>
              <a:t> to </a:t>
            </a:r>
            <a:r>
              <a:rPr lang="en-US" dirty="0"/>
              <a:t>S</a:t>
            </a:r>
            <a:r>
              <a:rPr lang="lt-LT" dirty="0" err="1"/>
              <a:t>ound</a:t>
            </a:r>
            <a:r>
              <a:rPr lang="lt-LT" dirty="0"/>
              <a:t> </a:t>
            </a:r>
            <a:r>
              <a:rPr lang="en-US" dirty="0"/>
              <a:t>T</a:t>
            </a:r>
            <a:r>
              <a:rPr lang="lt-LT" dirty="0" err="1"/>
              <a:t>heory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AV </a:t>
            </a:r>
            <a:r>
              <a:rPr lang="en-US" dirty="0"/>
              <a:t>R</a:t>
            </a:r>
            <a:r>
              <a:rPr lang="lt-LT" dirty="0" err="1"/>
              <a:t>ecording</a:t>
            </a:r>
            <a:r>
              <a:rPr lang="lt-LT" dirty="0"/>
              <a:t> (EMTA)</a:t>
            </a:r>
          </a:p>
          <a:p>
            <a:pPr lvl="0"/>
            <a:r>
              <a:rPr lang="lt-LT" dirty="0" err="1"/>
              <a:t>Building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Creative </a:t>
            </a:r>
            <a:r>
              <a:rPr lang="lt-LT" dirty="0" err="1"/>
              <a:t>Career</a:t>
            </a:r>
            <a:r>
              <a:rPr lang="lt-LT" dirty="0"/>
              <a:t>: </a:t>
            </a:r>
            <a:r>
              <a:rPr lang="lt-LT" dirty="0" err="1"/>
              <a:t>Designing</a:t>
            </a:r>
            <a:r>
              <a:rPr lang="lt-LT" dirty="0"/>
              <a:t>, </a:t>
            </a:r>
            <a:r>
              <a:rPr lang="lt-LT" dirty="0" err="1"/>
              <a:t>Funding</a:t>
            </a:r>
            <a:r>
              <a:rPr lang="lt-LT" dirty="0"/>
              <a:t>,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Negotiating</a:t>
            </a:r>
            <a:r>
              <a:rPr lang="lt-LT" dirty="0"/>
              <a:t> in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Arts</a:t>
            </a:r>
            <a:r>
              <a:rPr lang="en-US" dirty="0"/>
              <a:t> (</a:t>
            </a:r>
            <a:r>
              <a:rPr lang="lt-LT" dirty="0"/>
              <a:t>CENTRIA)</a:t>
            </a:r>
          </a:p>
          <a:p>
            <a:pPr lvl="0" fontAlgn="base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644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AEA9-132C-1A46-BB94-88567BF2B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ED696B-A6D7-04B3-DACF-0C05E6753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615298"/>
            <a:ext cx="7122903" cy="769122"/>
          </a:xfrm>
        </p:spPr>
        <p:txBody>
          <a:bodyPr/>
          <a:lstStyle/>
          <a:p>
            <a:r>
              <a:rPr lang="lt-LT" dirty="0" err="1"/>
              <a:t>List</a:t>
            </a:r>
            <a:r>
              <a:rPr lang="lt-LT" dirty="0"/>
              <a:t> of </a:t>
            </a:r>
            <a:r>
              <a:rPr lang="en-US" dirty="0"/>
              <a:t>online </a:t>
            </a:r>
            <a:r>
              <a:rPr lang="lt-LT" dirty="0" err="1"/>
              <a:t>courses</a:t>
            </a:r>
            <a:r>
              <a:rPr lang="en-US" dirty="0"/>
              <a:t>: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89818-C85D-56ED-CB84-E302443AB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9" y="1384421"/>
            <a:ext cx="10639938" cy="519576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0" fontAlgn="base"/>
            <a:r>
              <a:rPr lang="en-US" dirty="0"/>
              <a:t>Preparing for Orchestra Musician (KOKKOLA)</a:t>
            </a:r>
          </a:p>
          <a:p>
            <a:pPr lvl="0" fontAlgn="base"/>
            <a:r>
              <a:rPr lang="lt-LT" dirty="0" err="1"/>
              <a:t>Improvisational</a:t>
            </a:r>
            <a:r>
              <a:rPr lang="lt-LT" dirty="0"/>
              <a:t> </a:t>
            </a:r>
            <a:r>
              <a:rPr lang="lt-LT" dirty="0" err="1"/>
              <a:t>Skills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Musicians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Music </a:t>
            </a:r>
            <a:r>
              <a:rPr lang="lt-LT" dirty="0" err="1"/>
              <a:t>Pedagogues</a:t>
            </a:r>
            <a:r>
              <a:rPr lang="lt-LT" dirty="0"/>
              <a:t> </a:t>
            </a:r>
            <a:r>
              <a:rPr lang="en-US" dirty="0"/>
              <a:t>(</a:t>
            </a:r>
            <a:r>
              <a:rPr lang="lt-LT" dirty="0"/>
              <a:t>CENTRIA</a:t>
            </a:r>
            <a:r>
              <a:rPr lang="en-US" dirty="0"/>
              <a:t>)</a:t>
            </a:r>
            <a:endParaRPr lang="lt-LT" dirty="0"/>
          </a:p>
          <a:p>
            <a:pPr lvl="0" fontAlgn="base"/>
            <a:r>
              <a:rPr lang="lt-LT" dirty="0" err="1"/>
              <a:t>Contemporary</a:t>
            </a:r>
            <a:r>
              <a:rPr lang="lt-LT" dirty="0"/>
              <a:t> Music </a:t>
            </a:r>
            <a:r>
              <a:rPr lang="lt-LT" dirty="0" err="1"/>
              <a:t>Performance</a:t>
            </a:r>
            <a:r>
              <a:rPr lang="lt-LT" dirty="0"/>
              <a:t> </a:t>
            </a:r>
            <a:r>
              <a:rPr lang="lt-LT" dirty="0" err="1"/>
              <a:t>Practice</a:t>
            </a:r>
            <a:r>
              <a:rPr lang="en-US" dirty="0"/>
              <a:t> (</a:t>
            </a:r>
            <a:r>
              <a:rPr lang="lt-LT" dirty="0"/>
              <a:t>METROPOLIA)</a:t>
            </a:r>
          </a:p>
          <a:p>
            <a:pPr lvl="0" fontAlgn="base"/>
            <a:r>
              <a:rPr lang="lt-LT" dirty="0" err="1"/>
              <a:t>French</a:t>
            </a:r>
            <a:r>
              <a:rPr lang="lt-LT" dirty="0"/>
              <a:t> </a:t>
            </a:r>
            <a:r>
              <a:rPr lang="lt-LT" dirty="0" err="1"/>
              <a:t>Phonetics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Diction</a:t>
            </a:r>
            <a:r>
              <a:rPr lang="lt-LT" dirty="0"/>
              <a:t> 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Classical</a:t>
            </a:r>
            <a:r>
              <a:rPr lang="lt-LT" dirty="0"/>
              <a:t> </a:t>
            </a:r>
            <a:r>
              <a:rPr lang="lt-LT" dirty="0" err="1"/>
              <a:t>Singers</a:t>
            </a:r>
            <a:r>
              <a:rPr lang="en-US" dirty="0"/>
              <a:t> (METROPOLIA)</a:t>
            </a:r>
          </a:p>
          <a:p>
            <a:pPr lvl="0" fontAlgn="base"/>
            <a:r>
              <a:rPr lang="en-US" dirty="0"/>
              <a:t>Healty Musician (</a:t>
            </a:r>
            <a:r>
              <a:rPr lang="lt-LT" dirty="0"/>
              <a:t>JVLMA)</a:t>
            </a:r>
          </a:p>
          <a:p>
            <a:pPr lvl="0" fontAlgn="base"/>
            <a:r>
              <a:rPr lang="lt-LT" dirty="0"/>
              <a:t>AI in Music, </a:t>
            </a:r>
            <a:r>
              <a:rPr lang="lt-LT" dirty="0" err="1"/>
              <a:t>Theatre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Film </a:t>
            </a:r>
            <a:r>
              <a:rPr lang="en-US" dirty="0"/>
              <a:t>(</a:t>
            </a:r>
            <a:r>
              <a:rPr lang="lt-LT" dirty="0"/>
              <a:t>LMTA)</a:t>
            </a:r>
          </a:p>
          <a:p>
            <a:pPr lvl="0" fontAlgn="base"/>
            <a:r>
              <a:rPr lang="lt-LT" dirty="0"/>
              <a:t>Music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Moving</a:t>
            </a:r>
            <a:r>
              <a:rPr lang="lt-LT" dirty="0"/>
              <a:t> </a:t>
            </a:r>
            <a:r>
              <a:rPr lang="lt-LT" dirty="0" err="1"/>
              <a:t>Images</a:t>
            </a:r>
            <a:r>
              <a:rPr lang="en-US" dirty="0"/>
              <a:t> / </a:t>
            </a:r>
            <a:r>
              <a:rPr lang="lt-LT" dirty="0" err="1"/>
              <a:t>joint</a:t>
            </a:r>
            <a:r>
              <a:rPr lang="lt-LT" dirty="0"/>
              <a:t> module </a:t>
            </a:r>
            <a:r>
              <a:rPr lang="en-US" dirty="0"/>
              <a:t>(</a:t>
            </a:r>
            <a:r>
              <a:rPr lang="lt-LT" dirty="0"/>
              <a:t>LMTA </a:t>
            </a:r>
            <a:r>
              <a:rPr lang="en-US" dirty="0"/>
              <a:t>&amp; VDA)</a:t>
            </a:r>
            <a:endParaRPr lang="lt-LT" dirty="0"/>
          </a:p>
          <a:p>
            <a:pPr lvl="0" fontAlgn="base"/>
            <a:r>
              <a:rPr lang="lt-LT" dirty="0" err="1"/>
              <a:t>Ear</a:t>
            </a:r>
            <a:r>
              <a:rPr lang="lt-LT" dirty="0"/>
              <a:t> </a:t>
            </a:r>
            <a:r>
              <a:rPr lang="lt-LT" dirty="0" err="1"/>
              <a:t>Training</a:t>
            </a:r>
            <a:r>
              <a:rPr lang="en-US" dirty="0"/>
              <a:t> (LMTA)</a:t>
            </a:r>
            <a:endParaRPr lang="lt-LT" dirty="0"/>
          </a:p>
          <a:p>
            <a:pPr lvl="0" fontAlgn="base"/>
            <a:r>
              <a:rPr lang="lt-LT" dirty="0" err="1"/>
              <a:t>Contemporary</a:t>
            </a:r>
            <a:r>
              <a:rPr lang="lt-LT" dirty="0"/>
              <a:t> Music </a:t>
            </a:r>
            <a:r>
              <a:rPr lang="lt-LT" dirty="0" err="1"/>
              <a:t>Analysis</a:t>
            </a:r>
            <a:r>
              <a:rPr lang="en-US" dirty="0"/>
              <a:t> (LMTA &amp; JVLMA)</a:t>
            </a:r>
            <a:endParaRPr lang="lt-LT" dirty="0"/>
          </a:p>
          <a:p>
            <a:pPr lvl="0" fontAlgn="base"/>
            <a:r>
              <a:rPr lang="lt-LT" dirty="0"/>
              <a:t>Music </a:t>
            </a:r>
            <a:r>
              <a:rPr lang="lt-LT" dirty="0" err="1"/>
              <a:t>Technology</a:t>
            </a:r>
            <a:r>
              <a:rPr lang="lt-LT" dirty="0"/>
              <a:t> 101 </a:t>
            </a:r>
            <a:r>
              <a:rPr lang="en-US" dirty="0"/>
              <a:t>(</a:t>
            </a:r>
            <a:r>
              <a:rPr lang="lt-LT" dirty="0"/>
              <a:t>LMTA </a:t>
            </a:r>
            <a:r>
              <a:rPr lang="en-US" dirty="0"/>
              <a:t>&amp; TAMK)</a:t>
            </a:r>
            <a:endParaRPr lang="lt-LT" dirty="0"/>
          </a:p>
          <a:p>
            <a:pPr lvl="0" fontAlgn="base"/>
            <a:r>
              <a:rPr lang="lt-LT" dirty="0" err="1"/>
              <a:t>Spatial</a:t>
            </a:r>
            <a:r>
              <a:rPr lang="lt-LT" dirty="0"/>
              <a:t> </a:t>
            </a:r>
            <a:r>
              <a:rPr lang="lt-LT" dirty="0" err="1"/>
              <a:t>Sound</a:t>
            </a:r>
            <a:r>
              <a:rPr lang="lt-LT" dirty="0"/>
              <a:t> </a:t>
            </a:r>
            <a:r>
              <a:rPr lang="en-US" dirty="0"/>
              <a:t>(</a:t>
            </a:r>
            <a:r>
              <a:rPr lang="lt-LT" dirty="0"/>
              <a:t>LMTA</a:t>
            </a:r>
            <a:r>
              <a:rPr lang="en-US" dirty="0"/>
              <a:t>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502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CC8305-5023-29FD-D7F6-56293C4B5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376016"/>
            <a:ext cx="6254081" cy="649480"/>
          </a:xfrm>
        </p:spPr>
        <p:txBody>
          <a:bodyPr/>
          <a:lstStyle/>
          <a:p>
            <a:endParaRPr lang="lt-LT" dirty="0"/>
          </a:p>
          <a:p>
            <a:endParaRPr lang="en-US" dirty="0">
              <a:solidFill>
                <a:srgbClr val="E1E9F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E1E9F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lt-LT" sz="2800" dirty="0">
                <a:hlinkClick r:id="rId3" tooltip="https://nordplusconservatoire.net/"/>
              </a:rPr>
              <a:t>https://nordplusconservatoire.net/</a:t>
            </a:r>
            <a:r>
              <a:rPr lang="lt-LT" sz="2800" dirty="0"/>
              <a:t> </a:t>
            </a:r>
            <a:endParaRPr lang="en-LT" sz="2800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2A576-F4D1-D007-9369-79C796829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48" y="4621161"/>
            <a:ext cx="7338908" cy="1942009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>
              <a:latin typeface="Aptos" panose="020B0004020202020204" pitchFamily="34" charset="0"/>
            </a:endParaRPr>
          </a:p>
          <a:p>
            <a:r>
              <a:rPr lang="lt-LT" sz="2600" dirty="0">
                <a:latin typeface="Aptos" panose="020B0004020202020204" pitchFamily="34" charset="0"/>
              </a:rPr>
              <a:t> </a:t>
            </a:r>
          </a:p>
          <a:p>
            <a:endParaRPr lang="en-LT" sz="2600" dirty="0"/>
          </a:p>
          <a:p>
            <a:endParaRPr lang="en-LT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8FD9CD-E627-0FE6-AC28-5701E48D7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4990" y="0"/>
            <a:ext cx="5010150" cy="6858000"/>
          </a:xfrm>
        </p:spPr>
        <p:txBody>
          <a:bodyPr/>
          <a:lstStyle/>
          <a:p>
            <a:endParaRPr lang="lt-LT"/>
          </a:p>
        </p:txBody>
      </p:sp>
      <p:pic>
        <p:nvPicPr>
          <p:cNvPr id="7" name="Picture 6" descr="43817448_563404944100154_1046916777984435165_n-1.jpg">
            <a:extLst>
              <a:ext uri="{FF2B5EF4-FFF2-40B4-BE49-F238E27FC236}">
                <a16:creationId xmlns:a16="http://schemas.microsoft.com/office/drawing/2014/main" id="{B4B60850-270F-6872-75DC-336D0B596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377" y="1328584"/>
            <a:ext cx="4403623" cy="44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62DF257-25FC-A2CC-6235-1A55ACA9E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319" y="993059"/>
            <a:ext cx="4215731" cy="2435942"/>
          </a:xfrm>
        </p:spPr>
        <p:txBody>
          <a:bodyPr/>
          <a:lstStyle/>
          <a:p>
            <a:r>
              <a:rPr lang="en-US" dirty="0"/>
              <a:t>Development of visuals</a:t>
            </a:r>
            <a:endParaRPr lang="lt-L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57153-CBBF-2F09-2924-452A720CEF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1535" y="0"/>
            <a:ext cx="6420465" cy="68580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0E7E7-35A8-3EB5-FED4-E30A21029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319" y="2905298"/>
            <a:ext cx="4216400" cy="3113436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Menti.com 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FFFF00"/>
                </a:solidFill>
              </a:rPr>
              <a:t>8809 7958</a:t>
            </a:r>
          </a:p>
          <a:p>
            <a:endParaRPr lang="lt-LT" dirty="0"/>
          </a:p>
        </p:txBody>
      </p:sp>
      <p:pic>
        <p:nvPicPr>
          <p:cNvPr id="5" name="WhatsApp Video 2026-05-07 at 22.42.12">
            <a:hlinkClick r:id="" action="ppaction://media"/>
            <a:extLst>
              <a:ext uri="{FF2B5EF4-FFF2-40B4-BE49-F238E27FC236}">
                <a16:creationId xmlns:a16="http://schemas.microsoft.com/office/drawing/2014/main" id="{05FC32FB-2F56-C97C-8DB4-7BD7D6F98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3148" y="0"/>
            <a:ext cx="383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MTA 1">
      <a:dk1>
        <a:srgbClr val="172949"/>
      </a:dk1>
      <a:lt1>
        <a:srgbClr val="29090B"/>
      </a:lt1>
      <a:dk2>
        <a:srgbClr val="E1E9F0"/>
      </a:dk2>
      <a:lt2>
        <a:srgbClr val="FFFFFF"/>
      </a:lt2>
      <a:accent1>
        <a:srgbClr val="7CA5F7"/>
      </a:accent1>
      <a:accent2>
        <a:srgbClr val="4F0A08"/>
      </a:accent2>
      <a:accent3>
        <a:srgbClr val="759C7F"/>
      </a:accent3>
      <a:accent4>
        <a:srgbClr val="C68586"/>
      </a:accent4>
      <a:accent5>
        <a:srgbClr val="5E3598"/>
      </a:accent5>
      <a:accent6>
        <a:srgbClr val="9693A0"/>
      </a:accent6>
      <a:hlink>
        <a:srgbClr val="00362F"/>
      </a:hlink>
      <a:folHlink>
        <a:srgbClr val="E1E9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9acdf23-9bc7-4405-a3ed-3b3ff6d8b694}" enabled="0" method="" siteId="{09acdf23-9bc7-4405-a3ed-3b3ff6d8b6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300</Words>
  <Application>Microsoft Office PowerPoint</Application>
  <PresentationFormat>Widescreen</PresentationFormat>
  <Paragraphs>56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Development project „Nordplus Conservatoire“     NordClassic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Evelina Baniulyte</dc:creator>
  <cp:lastModifiedBy>Rima Rimšaitė</cp:lastModifiedBy>
  <cp:revision>17</cp:revision>
  <dcterms:created xsi:type="dcterms:W3CDTF">2025-09-29T09:45:21Z</dcterms:created>
  <dcterms:modified xsi:type="dcterms:W3CDTF">2026-05-08T04:41:28Z</dcterms:modified>
</cp:coreProperties>
</file>